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90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evolutionoftheweb.com/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Web Apps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Website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 group of interlinked </a:t>
            </a:r>
            <a:r>
              <a:rPr lang="en-US" dirty="0"/>
              <a:t>web pages </a:t>
            </a:r>
            <a:r>
              <a:rPr lang="en-US" dirty="0" smtClean="0"/>
              <a:t>having a </a:t>
            </a:r>
            <a:r>
              <a:rPr lang="en-US" dirty="0"/>
              <a:t>single domain </a:t>
            </a:r>
            <a:r>
              <a:rPr lang="en-US" dirty="0" smtClean="0"/>
              <a:t>name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Hosted on a webserver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Accessible over the web with internet connection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Easily accessible through browsers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Can be </a:t>
            </a:r>
            <a:r>
              <a:rPr lang="en-US" dirty="0"/>
              <a:t>developed and maintained </a:t>
            </a:r>
            <a:r>
              <a:rPr lang="en-US" dirty="0" smtClean="0"/>
              <a:t>by individuals / teams for personal or businesses usage</a:t>
            </a:r>
          </a:p>
          <a:p>
            <a:endParaRPr lang="en-US" dirty="0" smtClean="0"/>
          </a:p>
          <a:p>
            <a:r>
              <a:rPr lang="en-US" dirty="0" smtClean="0"/>
              <a:t>For example,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BITS </a:t>
            </a:r>
            <a:r>
              <a:rPr lang="en-US" dirty="0" err="1" smtClean="0"/>
              <a:t>Pilani</a:t>
            </a:r>
            <a:r>
              <a:rPr lang="en-US" dirty="0" smtClean="0"/>
              <a:t> website , Any </a:t>
            </a:r>
            <a:r>
              <a:rPr lang="en-US" dirty="0" err="1" smtClean="0"/>
              <a:t>Newpaper</a:t>
            </a:r>
            <a:r>
              <a:rPr lang="en-US" dirty="0" smtClean="0"/>
              <a:t> website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Easy to share the information for individual, product or services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Shortcoming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Same interface / information shown to all – no personalization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What &amp; Why?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Application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 smtClean="0"/>
              <a:t>Application </a:t>
            </a:r>
            <a:r>
              <a:rPr lang="en-US" dirty="0"/>
              <a:t>software that runs on a </a:t>
            </a:r>
            <a:r>
              <a:rPr lang="en-US" dirty="0" smtClean="0"/>
              <a:t>(usually) on remote computer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Hosted on a webserver </a:t>
            </a: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Accessible over the web with internet </a:t>
            </a:r>
            <a:r>
              <a:rPr lang="en-US" dirty="0" smtClean="0"/>
              <a:t>connection or over intranet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Easily accessible through browsers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Usually based on client –server architecture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Can be personalized , customized as per the users need</a:t>
            </a:r>
            <a:endParaRPr lang="en-US" dirty="0">
              <a:solidFill>
                <a:srgbClr val="FF0000"/>
              </a:solidFill>
            </a:endParaRPr>
          </a:p>
          <a:p>
            <a:endParaRPr lang="en-IN" dirty="0" smtClean="0"/>
          </a:p>
          <a:p>
            <a:r>
              <a:rPr lang="en-US" dirty="0"/>
              <a:t>For example,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BITS Elearn portal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Your company's Payroll app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Gmail </a:t>
            </a:r>
          </a:p>
          <a:p>
            <a:pPr marL="457200" lvl="1" indent="0">
              <a:buNone/>
            </a:pPr>
            <a:endParaRPr lang="en-US" dirty="0" smtClean="0"/>
          </a:p>
          <a:p>
            <a:r>
              <a:rPr lang="en-US" dirty="0" smtClean="0"/>
              <a:t>Why?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>
                <a:solidFill>
                  <a:srgbClr val="FF0000"/>
                </a:solidFill>
              </a:rPr>
              <a:t>Easy to develop, maintain and access!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>
              <a:solidFill>
                <a:srgbClr val="FF0000"/>
              </a:solidFill>
            </a:endParaRP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What?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7080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Comparison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Website vs Web Apps</a:t>
            </a:r>
            <a:endParaRPr lang="en-IN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0911453"/>
              </p:ext>
            </p:extLst>
          </p:nvPr>
        </p:nvGraphicFramePr>
        <p:xfrm>
          <a:off x="1219200" y="2057400"/>
          <a:ext cx="8127999" cy="4028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/>
                <a:gridCol w="2709333"/>
                <a:gridCol w="2709333"/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Website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Web Apps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Meant</a:t>
                      </a:r>
                      <a:r>
                        <a:rPr lang="en-US" baseline="0" dirty="0" smtClean="0"/>
                        <a:t> for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Rendering</a:t>
                      </a:r>
                      <a:r>
                        <a:rPr lang="en-US" baseline="0" dirty="0" smtClean="0"/>
                        <a:t> static content like text, images etc.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Rendering customized /</a:t>
                      </a:r>
                      <a:r>
                        <a:rPr lang="en-US" baseline="0" dirty="0" smtClean="0"/>
                        <a:t> dynamic contents 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Interaction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One way – from website to all users </a:t>
                      </a:r>
                    </a:p>
                    <a:p>
                      <a:r>
                        <a:rPr lang="en-US" dirty="0" smtClean="0"/>
                        <a:t>Same</a:t>
                      </a:r>
                      <a:r>
                        <a:rPr lang="en-US" baseline="0" dirty="0" smtClean="0"/>
                        <a:t> content for all users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Two way</a:t>
                      </a:r>
                      <a:r>
                        <a:rPr lang="en-US" baseline="0" dirty="0" smtClean="0"/>
                        <a:t> – between portal and users</a:t>
                      </a:r>
                    </a:p>
                    <a:p>
                      <a:r>
                        <a:rPr lang="en-US" baseline="0" dirty="0" smtClean="0"/>
                        <a:t>Content changes based on interaction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Authentication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Usually not required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Both</a:t>
                      </a:r>
                      <a:r>
                        <a:rPr lang="en-US" baseline="0" dirty="0" smtClean="0"/>
                        <a:t> authentication and authorization required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Complexity of development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Easier</a:t>
                      </a:r>
                      <a:r>
                        <a:rPr lang="en-US" baseline="0" dirty="0" smtClean="0"/>
                        <a:t> to develop </a:t>
                      </a:r>
                    </a:p>
                    <a:p>
                      <a:r>
                        <a:rPr lang="en-US" baseline="0" dirty="0" smtClean="0"/>
                        <a:t>HTML, CSS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Will vary per requirement</a:t>
                      </a:r>
                      <a:r>
                        <a:rPr lang="en-US" baseline="0" dirty="0" smtClean="0"/>
                        <a:t> of applications</a:t>
                      </a:r>
                    </a:p>
                    <a:p>
                      <a:r>
                        <a:rPr lang="en-US" baseline="0" dirty="0" smtClean="0"/>
                        <a:t>HTML, CSS, JS </a:t>
                      </a:r>
                    </a:p>
                    <a:p>
                      <a:r>
                        <a:rPr lang="en-US" baseline="0" dirty="0" smtClean="0"/>
                        <a:t>Many frameworks 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10128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Evolution of the web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IN" dirty="0" smtClean="0">
                <a:hlinkClick r:id="rId2"/>
              </a:rPr>
              <a:t>Lets Visit!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85400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3183</TotalTime>
  <Words>252</Words>
  <Application>Microsoft Office PowerPoint</Application>
  <PresentationFormat>Widescreen</PresentationFormat>
  <Paragraphs>60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Web Apps</vt:lpstr>
      <vt:lpstr>Website</vt:lpstr>
      <vt:lpstr>Web Application</vt:lpstr>
      <vt:lpstr>Comparison</vt:lpstr>
      <vt:lpstr>Evolution of the web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2020-08-23T06:01:30Z</dcterms:modified>
</cp:coreProperties>
</file>

<file path=docProps/thumbnail.jpeg>
</file>